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57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7B6E-78D5-476F-A034-A34111BE516D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B11F-79F6-4B0D-A7AA-90182A8D5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7B6E-78D5-476F-A034-A34111BE516D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B11F-79F6-4B0D-A7AA-90182A8D5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7B6E-78D5-476F-A034-A34111BE516D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B11F-79F6-4B0D-A7AA-90182A8D5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7B6E-78D5-476F-A034-A34111BE516D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B11F-79F6-4B0D-A7AA-90182A8D5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7B6E-78D5-476F-A034-A34111BE516D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B11F-79F6-4B0D-A7AA-90182A8D5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7B6E-78D5-476F-A034-A34111BE516D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B11F-79F6-4B0D-A7AA-90182A8D5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7B6E-78D5-476F-A034-A34111BE516D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B11F-79F6-4B0D-A7AA-90182A8D5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7B6E-78D5-476F-A034-A34111BE516D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B11F-79F6-4B0D-A7AA-90182A8D5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7B6E-78D5-476F-A034-A34111BE516D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B11F-79F6-4B0D-A7AA-90182A8D5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7B6E-78D5-476F-A034-A34111BE516D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B11F-79F6-4B0D-A7AA-90182A8D5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7B6E-78D5-476F-A034-A34111BE516D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CB11F-79F6-4B0D-A7AA-90182A8D58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A7B6E-78D5-476F-A034-A34111BE516D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CB11F-79F6-4B0D-A7AA-90182A8D58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en.wikipedia.org/wiki/File:GatherYeRosebuds1909Waterhouse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181600" y="1219200"/>
            <a:ext cx="3505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  <a:latin typeface="Edwardian Script ITC" pitchFamily="66" charset="0"/>
              </a:rPr>
              <a:t>To the Virgins, </a:t>
            </a:r>
          </a:p>
          <a:p>
            <a:pPr algn="ctr"/>
            <a:r>
              <a:rPr lang="en-US" sz="6000" b="1" dirty="0" smtClean="0">
                <a:solidFill>
                  <a:srgbClr val="FF0000"/>
                </a:solidFill>
                <a:latin typeface="Edwardian Script ITC" pitchFamily="66" charset="0"/>
              </a:rPr>
              <a:t>to make much of Time</a:t>
            </a:r>
            <a:endParaRPr lang="en-US" sz="6000" dirty="0">
              <a:solidFill>
                <a:srgbClr val="FF0000"/>
              </a:solidFill>
              <a:latin typeface="Edwardian Script ITC" pitchFamily="66" charset="0"/>
            </a:endParaRPr>
          </a:p>
        </p:txBody>
      </p:sp>
      <p:pic>
        <p:nvPicPr>
          <p:cNvPr id="5" name="Picture 2" descr="http://upload.wikimedia.org/wikipedia/commons/thumb/e/e3/GatherYeRosebuds1909Waterhouse.jpg/300px-GatherYeRosebuds1909Waterhous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533400"/>
            <a:ext cx="4384108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oldtownartgalleryeureka.com/Galleries/Robyn/assets/Gather%20Ye%20Rosebu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44475"/>
            <a:ext cx="8513233" cy="6384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29200" y="533400"/>
            <a:ext cx="41148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i="1" dirty="0" smtClean="0">
                <a:solidFill>
                  <a:srgbClr val="CC3300"/>
                </a:solidFill>
              </a:rPr>
              <a:t/>
            </a:r>
            <a:br>
              <a:rPr lang="en-US" sz="4400" i="1" dirty="0" smtClean="0">
                <a:solidFill>
                  <a:srgbClr val="CC3300"/>
                </a:solidFill>
              </a:rPr>
            </a:br>
            <a:r>
              <a:rPr lang="en-US" sz="4400" i="1" dirty="0" smtClean="0">
                <a:solidFill>
                  <a:srgbClr val="CC3300"/>
                </a:solidFill>
              </a:rPr>
              <a:t>Old Time is still a-flying; </a:t>
            </a:r>
            <a:br>
              <a:rPr lang="en-US" sz="4400" i="1" dirty="0" smtClean="0">
                <a:solidFill>
                  <a:srgbClr val="CC3300"/>
                </a:solidFill>
              </a:rPr>
            </a:br>
            <a:r>
              <a:rPr lang="en-US" sz="4400" i="1" dirty="0" smtClean="0">
                <a:solidFill>
                  <a:srgbClr val="CC3300"/>
                </a:solidFill>
              </a:rPr>
              <a:t>And this same flower that smiles today, </a:t>
            </a:r>
            <a:br>
              <a:rPr lang="en-US" sz="4400" i="1" dirty="0" smtClean="0">
                <a:solidFill>
                  <a:srgbClr val="CC3300"/>
                </a:solidFill>
              </a:rPr>
            </a:br>
            <a:r>
              <a:rPr lang="en-US" sz="4400" i="1" dirty="0" smtClean="0">
                <a:solidFill>
                  <a:srgbClr val="CC3300"/>
                </a:solidFill>
              </a:rPr>
              <a:t>To-morrow will be dying.</a:t>
            </a:r>
            <a:endParaRPr lang="en-US" sz="4400" dirty="0"/>
          </a:p>
        </p:txBody>
      </p:sp>
      <p:pic>
        <p:nvPicPr>
          <p:cNvPr id="5" name="Picture 2" descr="Red Ro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66800"/>
            <a:ext cx="4419600" cy="3314700"/>
          </a:xfrm>
          <a:prstGeom prst="rect">
            <a:avLst/>
          </a:prstGeom>
          <a:noFill/>
        </p:spPr>
      </p:pic>
      <p:pic>
        <p:nvPicPr>
          <p:cNvPr id="17410" name="Picture 2" descr="Dead Roses (Amsterdam).  Europe Trip, June 27-July 06, 2002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066800"/>
            <a:ext cx="4374101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29200" y="228600"/>
            <a:ext cx="38862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The glorious lamp of heaven, 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the sun,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smtClean="0">
                <a:solidFill>
                  <a:srgbClr val="FF0000"/>
                </a:solidFill>
              </a:rPr>
              <a:t>The higher he's 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a-getting,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smtClean="0">
                <a:solidFill>
                  <a:srgbClr val="FF0000"/>
                </a:solidFill>
              </a:rPr>
              <a:t>The sooner will his race be run,</a:t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en-US" sz="4000" dirty="0" smtClean="0">
                <a:solidFill>
                  <a:srgbClr val="FF0000"/>
                </a:solidFill>
              </a:rPr>
              <a:t>And nearer he's to setting.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upload.wikimedia.org/wikipedia/commons/d/dd/Refracted_sun_rising_over_Virginia_Be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4348307" cy="2895600"/>
          </a:xfrm>
          <a:prstGeom prst="rect">
            <a:avLst/>
          </a:prstGeom>
          <a:noFill/>
        </p:spPr>
      </p:pic>
      <p:pic>
        <p:nvPicPr>
          <p:cNvPr id="1032" name="Picture 8" descr="http://www.sunsetwatchers.com/Sunset%20images/Sunsets%20by%20color/Orange/sunset-orange-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0668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523833"/>
            <a:ext cx="89154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That age is best which is the first,</a:t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>When youth and blood are warmer;</a:t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>But being spent, the worse, and worst</a:t>
            </a:r>
            <a:br>
              <a:rPr lang="en-US" sz="4400" dirty="0" smtClean="0">
                <a:solidFill>
                  <a:srgbClr val="FF0000"/>
                </a:solidFill>
              </a:rPr>
            </a:br>
            <a:r>
              <a:rPr lang="en-US" sz="4400" dirty="0" smtClean="0">
                <a:solidFill>
                  <a:srgbClr val="FF0000"/>
                </a:solidFill>
              </a:rPr>
              <a:t>Times still succeed the former.</a:t>
            </a:r>
            <a:endParaRPr lang="en-US" sz="4400" dirty="0"/>
          </a:p>
        </p:txBody>
      </p:sp>
      <p:pic>
        <p:nvPicPr>
          <p:cNvPr id="18434" name="Picture 2" descr="http://www.centrevillechurch.com/home/images/stories/headers/header-YouthMinist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28600"/>
            <a:ext cx="649224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00600" y="685800"/>
            <a:ext cx="3733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Then be not coy, but use your time,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And while ye may, go marry: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For having lost but once your prime,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You may for ever tarry. 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16386" name="Picture 2" descr="http://aging-management.com/images/old_man_and_hour_gla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90600"/>
            <a:ext cx="4432373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27</Words>
  <Application>Microsoft Office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Lorette Mann-Dale</dc:creator>
  <cp:lastModifiedBy>Lorette Mann-Dale</cp:lastModifiedBy>
  <cp:revision>8</cp:revision>
  <dcterms:created xsi:type="dcterms:W3CDTF">2010-08-30T18:29:43Z</dcterms:created>
  <dcterms:modified xsi:type="dcterms:W3CDTF">2010-08-30T19:14:01Z</dcterms:modified>
</cp:coreProperties>
</file>